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62" r:id="rId3"/>
    <p:sldId id="275" r:id="rId4"/>
    <p:sldId id="278" r:id="rId5"/>
    <p:sldId id="280" r:id="rId6"/>
    <p:sldId id="270" r:id="rId7"/>
    <p:sldId id="258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860C"/>
    <a:srgbClr val="D65F08"/>
    <a:srgbClr val="E6AD5C"/>
    <a:srgbClr val="C35954"/>
    <a:srgbClr val="153D32"/>
    <a:srgbClr val="2D1F33"/>
    <a:srgbClr val="B159A2"/>
    <a:srgbClr val="7B5A85"/>
    <a:srgbClr val="364254"/>
    <a:srgbClr val="B044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29" autoAdjust="0"/>
    <p:restoredTop sz="94660"/>
  </p:normalViewPr>
  <p:slideViewPr>
    <p:cSldViewPr snapToGrid="0">
      <p:cViewPr varScale="1">
        <p:scale>
          <a:sx n="70" d="100"/>
          <a:sy n="70" d="100"/>
        </p:scale>
        <p:origin x="-768" y="-108"/>
      </p:cViewPr>
      <p:guideLst>
        <p:guide orient="horz" pos="2152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5B175-F814-4F53-B8E0-1C5A2A083ED2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 smtClean="0"/>
              <a:t>Click to edit Master text styles</a:t>
            </a:r>
            <a:endParaRPr lang="en-US" altLang="ko-KR" smtClean="0"/>
          </a:p>
          <a:p>
            <a:pPr lvl="1"/>
            <a:r>
              <a:rPr lang="en-US" altLang="ko-KR" smtClean="0"/>
              <a:t>Second level</a:t>
            </a:r>
            <a:endParaRPr lang="en-US" altLang="ko-KR" smtClean="0"/>
          </a:p>
          <a:p>
            <a:pPr lvl="2"/>
            <a:r>
              <a:rPr lang="en-US" altLang="ko-KR" smtClean="0"/>
              <a:t>Third level</a:t>
            </a:r>
            <a:endParaRPr lang="en-US" altLang="ko-KR" smtClean="0"/>
          </a:p>
          <a:p>
            <a:pPr lvl="3"/>
            <a:r>
              <a:rPr lang="en-US" altLang="ko-KR" smtClean="0"/>
              <a:t>Fourth level</a:t>
            </a:r>
            <a:endParaRPr lang="en-US" altLang="ko-KR" smtClean="0"/>
          </a:p>
          <a:p>
            <a:pPr lvl="4"/>
            <a:r>
              <a:rPr lang="en-US" altLang="ko-KR" smtClean="0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7F1251-5FD2-45C3-99F5-F440BDBD0279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6" t="3889" r="23646" b="3889"/>
          <a:stretch>
            <a:fillRect/>
          </a:stretch>
        </p:blipFill>
        <p:spPr>
          <a:xfrm>
            <a:off x="3162300" y="541682"/>
            <a:ext cx="5867400" cy="57746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1" t="5185" r="24271" b="63609"/>
          <a:stretch>
            <a:fillRect/>
          </a:stretch>
        </p:blipFill>
        <p:spPr>
          <a:xfrm flipV="1">
            <a:off x="3022600" y="0"/>
            <a:ext cx="6146800" cy="20967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7" r="41786"/>
          <a:stretch>
            <a:fillRect/>
          </a:stretch>
        </p:blipFill>
        <p:spPr>
          <a:xfrm>
            <a:off x="478972" y="0"/>
            <a:ext cx="62992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7" r="41786"/>
          <a:stretch>
            <a:fillRect/>
          </a:stretch>
        </p:blipFill>
        <p:spPr>
          <a:xfrm>
            <a:off x="478972" y="0"/>
            <a:ext cx="62992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33500"/>
            <a:ext cx="12192000" cy="5524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963669"/>
            <a:ext cx="12192000" cy="366949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1" t="5185" r="24271" b="5185"/>
          <a:stretch>
            <a:fillRect/>
          </a:stretch>
        </p:blipFill>
        <p:spPr>
          <a:xfrm>
            <a:off x="3352800" y="741331"/>
            <a:ext cx="5486400" cy="53753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509E8-EDB3-4BFB-9C63-B01D176D4351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71295" y="2440940"/>
            <a:ext cx="9156700" cy="2241550"/>
          </a:xfrm>
          <a:prstGeom prst="rect">
            <a:avLst/>
          </a:prstGeom>
          <a:gradFill flip="none" rotWithShape="1">
            <a:gsLst>
              <a:gs pos="80000">
                <a:srgbClr val="B159A2"/>
              </a:gs>
              <a:gs pos="72000">
                <a:srgbClr val="9F5A6D">
                  <a:alpha val="100000"/>
                </a:srgbClr>
              </a:gs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145140" y="3083452"/>
            <a:ext cx="5901720" cy="584835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dist" latinLnBrk="0"/>
            <a:r>
              <a:rPr lang="en-US" altLang="ko-KR" sz="3200">
                <a:solidFill>
                  <a:srgbClr val="D65F08"/>
                </a:solidFill>
                <a:effectLst/>
                <a:latin typeface="Calibri" panose="020F0502020204030204" pitchFamily="34" charset="0"/>
              </a:rPr>
              <a:t>SHOOTING STAR</a:t>
            </a:r>
            <a:endParaRPr lang="en-US" altLang="ko-KR" sz="3200">
              <a:solidFill>
                <a:srgbClr val="D65F08"/>
              </a:solidFill>
              <a:effectLst/>
              <a:latin typeface="Calibri" panose="020F050202020403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23260" y="3670409"/>
            <a:ext cx="574548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223260" y="3821430"/>
            <a:ext cx="56800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/>
              <a:t>THREE       PERSON     BUZZER</a:t>
            </a:r>
            <a:endParaRPr lang="en-US" altLang="zh-CN" sz="2400"/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911215" y="255270"/>
            <a:ext cx="2307590" cy="22955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http://www.netshop168.com/goods-4364.html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http://www.netshop168.com/goods-4363.html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http://www.netshop168.com/goods-4362.html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http://www.netshop168.com/goods-4361.html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http://www.netshop168.com/goods-4360.html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http://www.netshop168.com/goods-4359.html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http://www.netshop168.com/goods-4358.html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http://www.netshop168.com/goods-4357.html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http://www.netshop168.com/goods-4356.html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http://www.netshop168.com/goods-4355.html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http://www.netshop168.com/goods-4354.html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http://www.netshop168.com/goods-4353.html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http://www.netshop168.com/goods-4352.html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http://www.netshop168.com/goods-4351.html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http://www.netshop168.com/goods-4350.html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http://www.netshop168.com/goods-4349.html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http://www.netshop168.com/goods-4348.html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http://www.netshop168.com/goods-4347.html</a:t>
            </a:r>
            <a:endParaRPr lang="zh-CN" altLang="en-US" sz="800">
              <a:solidFill>
                <a:srgbClr val="0B1123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758555" y="271780"/>
            <a:ext cx="2307590" cy="20516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http://www.netshop168.com/goods-4346.html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http://www.netshop168.com/goods-4345.html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http://www.netshop168.com/goods-4344.html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http://www.netshop168.com/goods-4343.html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http://www.netshop168.com/goods-4342.html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http://www.netshop168.com/goods-4341.html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http://www.netshop168.com/goods-4340.html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http://www.netshop168.com/goods-4339.html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http://www.netshop168.com/goods-4338.html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http://www.netshop168.com/goods-4337.html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http://www.netshop168.com/goods-4336.html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http://www.netshop168.com/goods-4335.html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http://www.netshop168.com/goods-4334.html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http://www.netshop168.com/goods-4333.html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http://www.netshop168.com/goods-4332.html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http://www.netshop168.com/goods-4331.html</a:t>
            </a:r>
            <a:endParaRPr lang="zh-CN" altLang="en-US" sz="800">
              <a:solidFill>
                <a:srgbClr val="0B112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837170" y="4375150"/>
            <a:ext cx="2307590" cy="18078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http://www.netshop168.com/goods-4330.html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http://www.netshop168.com/goods-4329.html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http://www.netshop168.com/goods-4328.html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http://www.netshop168.com/goods-4327.html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http://www.netshop168.com/goods-4326.html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http://www.netshop168.com/goods-4325.html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http://www.netshop168.com/goods-4324.html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http://www.netshop168.com/goods-4323.html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http://www.netshop168.com/goods-4322.html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http://www.netshop168.com/goods-4321.html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http://www.netshop168.com/goods-4320.html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http://www.netshop168.com/goods-4319.html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http://www.netshop168.com/goods-4318.html</a:t>
            </a:r>
            <a:endParaRPr lang="zh-CN" altLang="en-US" sz="800" dirty="0">
              <a:solidFill>
                <a:srgbClr val="0B1123"/>
              </a:solidFill>
            </a:endParaRPr>
          </a:p>
          <a:p>
            <a:pPr algn="l"/>
            <a:r>
              <a:rPr lang="zh-CN" altLang="en-US" sz="800" dirty="0">
                <a:solidFill>
                  <a:srgbClr val="0B1123"/>
                </a:solidFill>
              </a:rPr>
              <a:t>http://www.netshop168.com/goods-4317.html</a:t>
            </a:r>
            <a:endParaRPr lang="zh-CN" altLang="en-US" sz="800" dirty="0">
              <a:solidFill>
                <a:srgbClr val="0B1123"/>
              </a:solidFill>
            </a:endParaRPr>
          </a:p>
        </p:txBody>
      </p:sp>
      <p:sp>
        <p:nvSpPr>
          <p:cNvPr id="219" name=" 219"/>
          <p:cNvSpPr/>
          <p:nvPr/>
        </p:nvSpPr>
        <p:spPr>
          <a:xfrm>
            <a:off x="7417435" y="218364"/>
            <a:ext cx="2940685" cy="60050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rgbClr val="FFFFFF"/>
                </a:solidFill>
              </a:rPr>
              <a:t>START</a:t>
            </a:r>
            <a:endParaRPr lang="en-US" altLang="zh-CN" dirty="0">
              <a:solidFill>
                <a:srgbClr val="FFFFFF"/>
              </a:solidFill>
            </a:endParaRPr>
          </a:p>
        </p:txBody>
      </p:sp>
      <p:sp>
        <p:nvSpPr>
          <p:cNvPr id="167" name=" 167"/>
          <p:cNvSpPr/>
          <p:nvPr/>
        </p:nvSpPr>
        <p:spPr>
          <a:xfrm>
            <a:off x="6901511" y="1258788"/>
            <a:ext cx="3890645" cy="83756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rgbClr val="FFFFFF"/>
                </a:solidFill>
              </a:rPr>
              <a:t>T</a:t>
            </a:r>
            <a:r>
              <a:rPr lang="en-US" altLang="zh-CN" dirty="0">
                <a:solidFill>
                  <a:srgbClr val="FFFFFF"/>
                </a:solidFill>
              </a:rPr>
              <a:t>he</a:t>
            </a:r>
            <a:r>
              <a:rPr lang="zh-CN" altLang="en-US" dirty="0">
                <a:solidFill>
                  <a:srgbClr val="FFFFFF"/>
                </a:solidFill>
              </a:rPr>
              <a:t> </a:t>
            </a:r>
            <a:r>
              <a:rPr lang="en-US" altLang="zh-CN" dirty="0">
                <a:solidFill>
                  <a:srgbClr val="FFFFFF"/>
                </a:solidFill>
              </a:rPr>
              <a:t>host</a:t>
            </a:r>
            <a:r>
              <a:rPr lang="zh-CN" altLang="en-US" dirty="0">
                <a:solidFill>
                  <a:srgbClr val="FFFFFF"/>
                </a:solidFill>
              </a:rPr>
              <a:t> </a:t>
            </a:r>
            <a:r>
              <a:rPr lang="en-US" altLang="zh-CN" dirty="0">
                <a:solidFill>
                  <a:srgbClr val="FFFFFF"/>
                </a:solidFill>
              </a:rPr>
              <a:t>motioned</a:t>
            </a:r>
            <a:r>
              <a:rPr lang="zh-CN" altLang="en-US" dirty="0">
                <a:solidFill>
                  <a:srgbClr val="FFFFFF"/>
                </a:solidFill>
              </a:rPr>
              <a:t> </a:t>
            </a:r>
            <a:r>
              <a:rPr lang="en-US" altLang="zh-CN" dirty="0">
                <a:solidFill>
                  <a:srgbClr val="FFFFFF"/>
                </a:solidFill>
              </a:rPr>
              <a:t>for</a:t>
            </a:r>
            <a:r>
              <a:rPr lang="zh-CN" altLang="en-US" dirty="0">
                <a:solidFill>
                  <a:srgbClr val="FFFFFF"/>
                </a:solidFill>
              </a:rPr>
              <a:t> </a:t>
            </a:r>
            <a:r>
              <a:rPr lang="en-US" altLang="zh-CN" dirty="0">
                <a:solidFill>
                  <a:srgbClr val="FFFFFF"/>
                </a:solidFill>
              </a:rPr>
              <a:t>an</a:t>
            </a:r>
            <a:r>
              <a:rPr lang="zh-CN" altLang="en-US" dirty="0">
                <a:solidFill>
                  <a:srgbClr val="FFFFFF"/>
                </a:solidFill>
              </a:rPr>
              <a:t> </a:t>
            </a:r>
            <a:endParaRPr lang="zh-CN" altLang="en-US" dirty="0">
              <a:solidFill>
                <a:srgbClr val="FFFFFF"/>
              </a:solidFill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solidFill>
                  <a:srgbClr val="FFFFFF"/>
                </a:solidFill>
              </a:rPr>
              <a:t>answer</a:t>
            </a:r>
            <a:endParaRPr lang="en-US" altLang="zh-CN" dirty="0">
              <a:solidFill>
                <a:srgbClr val="FFFFFF"/>
              </a:solidFill>
            </a:endParaRPr>
          </a:p>
        </p:txBody>
      </p:sp>
      <p:sp>
        <p:nvSpPr>
          <p:cNvPr id="14" name=" 14"/>
          <p:cNvSpPr/>
          <p:nvPr/>
        </p:nvSpPr>
        <p:spPr>
          <a:xfrm>
            <a:off x="6954207" y="2671407"/>
            <a:ext cx="3839845" cy="89852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>
                <a:solidFill>
                  <a:srgbClr val="FFFFFF"/>
                </a:solidFill>
              </a:rPr>
              <a:t>S</a:t>
            </a:r>
            <a:r>
              <a:rPr lang="en-US" altLang="zh-CN">
                <a:solidFill>
                  <a:srgbClr val="FFFFFF"/>
                </a:solidFill>
              </a:rPr>
              <a:t>omeone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pressed</a:t>
            </a:r>
            <a:r>
              <a:rPr lang="zh-CN" altLang="en-US">
                <a:solidFill>
                  <a:srgbClr val="FFFFFF"/>
                </a:solidFill>
              </a:rPr>
              <a:t> button</a:t>
            </a: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" name=" 16"/>
          <p:cNvSpPr/>
          <p:nvPr/>
        </p:nvSpPr>
        <p:spPr>
          <a:xfrm>
            <a:off x="6945648" y="5700109"/>
            <a:ext cx="3972561" cy="1062355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 smtClean="0">
                <a:solidFill>
                  <a:srgbClr val="FFFFFF"/>
                </a:solidFill>
              </a:rPr>
              <a:t>The group name is displayed on   the LCD and the Led flashes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7" name="下箭头 16"/>
          <p:cNvSpPr/>
          <p:nvPr/>
        </p:nvSpPr>
        <p:spPr>
          <a:xfrm>
            <a:off x="8703945" y="812667"/>
            <a:ext cx="296545" cy="44005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下箭头 17"/>
          <p:cNvSpPr/>
          <p:nvPr/>
        </p:nvSpPr>
        <p:spPr>
          <a:xfrm>
            <a:off x="8749040" y="2096059"/>
            <a:ext cx="224155" cy="576580"/>
          </a:xfrm>
          <a:prstGeom prst="downArrow">
            <a:avLst>
              <a:gd name="adj1" fmla="val 72646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下箭头 18"/>
          <p:cNvSpPr/>
          <p:nvPr/>
        </p:nvSpPr>
        <p:spPr>
          <a:xfrm>
            <a:off x="8735392" y="3556284"/>
            <a:ext cx="315595" cy="5156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流程图: 决策 14"/>
          <p:cNvSpPr/>
          <p:nvPr/>
        </p:nvSpPr>
        <p:spPr>
          <a:xfrm>
            <a:off x="7001302" y="4067033"/>
            <a:ext cx="3794078" cy="110546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Who is the first</a:t>
            </a:r>
            <a:endParaRPr lang="zh-CN" altLang="en-US" dirty="0"/>
          </a:p>
        </p:txBody>
      </p:sp>
      <p:sp>
        <p:nvSpPr>
          <p:cNvPr id="20" name="下箭头 19"/>
          <p:cNvSpPr/>
          <p:nvPr/>
        </p:nvSpPr>
        <p:spPr>
          <a:xfrm>
            <a:off x="8764962" y="5168994"/>
            <a:ext cx="315595" cy="5156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 184"/>
          <p:cNvSpPr/>
          <p:nvPr/>
        </p:nvSpPr>
        <p:spPr>
          <a:xfrm>
            <a:off x="382270" y="1887855"/>
            <a:ext cx="4115435" cy="36296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b="1">
                <a:solidFill>
                  <a:srgbClr val="F7860C"/>
                </a:solidFill>
              </a:rPr>
              <a:t>FLOWCHART</a:t>
            </a:r>
            <a:endParaRPr lang="en-US" altLang="zh-CN" sz="3200" b="1">
              <a:solidFill>
                <a:srgbClr val="F7860C"/>
              </a:solidFill>
            </a:endParaRPr>
          </a:p>
        </p:txBody>
      </p:sp>
      <p:sp>
        <p:nvSpPr>
          <p:cNvPr id="10" name="环形箭头 9"/>
          <p:cNvSpPr/>
          <p:nvPr/>
        </p:nvSpPr>
        <p:spPr>
          <a:xfrm rot="16200000">
            <a:off x="3902710" y="1633220"/>
            <a:ext cx="6069965" cy="3239770"/>
          </a:xfrm>
          <a:prstGeom prst="circularArrow">
            <a:avLst>
              <a:gd name="adj1" fmla="val 11298"/>
              <a:gd name="adj2" fmla="val 1426887"/>
              <a:gd name="adj3" fmla="val 19943337"/>
              <a:gd name="adj4" fmla="val 10800000"/>
              <a:gd name="adj5" fmla="val 62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" grpId="0" animBg="1"/>
      <p:bldP spid="167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5" grpId="0" animBg="1"/>
      <p:bldP spid="184" grpId="0" animBg="1"/>
      <p:bldP spid="10" grpId="0" animBg="1"/>
      <p:bldP spid="10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ctangle 1"/>
          <p:cNvSpPr/>
          <p:nvPr/>
        </p:nvSpPr>
        <p:spPr>
          <a:xfrm>
            <a:off x="3215640" y="3002280"/>
            <a:ext cx="5760720" cy="1078230"/>
          </a:xfrm>
          <a:prstGeom prst="rect">
            <a:avLst/>
          </a:prstGeom>
          <a:pattFill prst="pct80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ko-KR" sz="6000" b="1">
                <a:solidFill>
                  <a:srgbClr val="F7860C"/>
                </a:solidFill>
              </a:rPr>
              <a:t>EXHIBITION</a:t>
            </a:r>
            <a:endParaRPr lang="en-US" altLang="ko-KR" sz="6000" b="1">
              <a:solidFill>
                <a:srgbClr val="F7860C"/>
              </a:solidFill>
            </a:endParaRPr>
          </a:p>
        </p:txBody>
      </p:sp>
      <p:pic>
        <p:nvPicPr>
          <p:cNvPr id="4" name="图片 3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47485" y="137160"/>
            <a:ext cx="5091430" cy="6163945"/>
          </a:xfrm>
          <a:prstGeom prst="rect">
            <a:avLst/>
          </a:prstGeom>
        </p:spPr>
      </p:pic>
      <p:pic>
        <p:nvPicPr>
          <p:cNvPr id="6" name="图片 5" descr="IMG_11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52705" y="594995"/>
            <a:ext cx="6460490" cy="558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TIM图片2019101807384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7295" y="36195"/>
            <a:ext cx="6871335" cy="684657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43865" y="491490"/>
            <a:ext cx="428117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SOLVED</a:t>
            </a:r>
            <a:endParaRPr lang="zh-CN" altLang="en-US" sz="3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z="3600" b="1" dirty="0" smtClean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CN" altLang="en-US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The </a:t>
            </a:r>
            <a:r>
              <a:rPr lang="zh-CN" altLang="en-US" sz="3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buzzer continues to ring after the </a:t>
            </a:r>
            <a:r>
              <a:rPr lang="en-US" altLang="zh-CN" sz="3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answer</a:t>
            </a:r>
            <a:r>
              <a:rPr lang="zh-CN" altLang="en-US" sz="3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is over</a:t>
            </a:r>
            <a:r>
              <a:rPr lang="en-US" altLang="zh-CN" sz="3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. </a:t>
            </a:r>
            <a:endParaRPr lang="en-US" altLang="zh-CN" sz="3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zh-CN" altLang="en-US" sz="3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抢答结束后，蜂鸣器持续响</a:t>
            </a:r>
            <a:endParaRPr lang="zh-CN" altLang="en-US" sz="3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1" t="5185" r="24271" b="5185"/>
          <a:stretch>
            <a:fillRect/>
          </a:stretch>
        </p:blipFill>
        <p:spPr>
          <a:xfrm>
            <a:off x="1028700" y="1151947"/>
            <a:ext cx="4648200" cy="4554106"/>
          </a:xfrm>
          <a:prstGeom prst="rect">
            <a:avLst/>
          </a:prstGeom>
        </p:spPr>
      </p:pic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2063115" y="2994660"/>
            <a:ext cx="2660015" cy="584835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dist" latinLnBrk="0"/>
            <a:r>
              <a:rPr lang="en-US" altLang="ko-KR" sz="3200">
                <a:effectLst/>
                <a:latin typeface="Calibri" panose="020F0502020204030204" pitchFamily="34" charset="0"/>
              </a:rPr>
              <a:t>PROBLEM</a:t>
            </a:r>
            <a:endParaRPr lang="en-US" altLang="ko-KR" sz="3200">
              <a:effectLst/>
              <a:latin typeface="Calibri" panose="020F0502020204030204" pitchFamily="34" charset="0"/>
            </a:endParaRP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5621011" y="177421"/>
            <a:ext cx="6195060" cy="6740525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latinLnBrk="0"/>
            <a:r>
              <a:rPr lang="en-US" altLang="ko-KR" sz="2400" dirty="0">
                <a:effectLst/>
                <a:latin typeface="Calibri" panose="020F0502020204030204" pitchFamily="34" charset="0"/>
              </a:rPr>
              <a:t>SOLVED</a:t>
            </a:r>
            <a:endParaRPr lang="en-US" altLang="ko-KR" sz="2400" dirty="0">
              <a:effectLst/>
              <a:latin typeface="Calibri" panose="020F0502020204030204" pitchFamily="34" charset="0"/>
            </a:endParaRPr>
          </a:p>
          <a:p>
            <a:pPr algn="l" latinLnBrk="0"/>
            <a:r>
              <a:rPr lang="en-US" altLang="ko-KR" sz="2400" dirty="0">
                <a:effectLst/>
                <a:latin typeface="Calibri" panose="020F0502020204030204" pitchFamily="34" charset="0"/>
              </a:rPr>
              <a:t> </a:t>
            </a:r>
            <a:endParaRPr lang="en-US" altLang="ko-KR" sz="2400" dirty="0" smtClean="0">
              <a:effectLst/>
              <a:latin typeface="Calibri" panose="020F0502020204030204" pitchFamily="34" charset="0"/>
            </a:endParaRPr>
          </a:p>
          <a:p>
            <a:pPr algn="l" latinLnBrk="0"/>
            <a:r>
              <a:rPr lang="en-US" altLang="ko-KR" sz="2400" dirty="0" smtClean="0">
                <a:effectLst/>
                <a:latin typeface="Calibri" panose="020F0502020204030204" pitchFamily="34" charset="0"/>
              </a:rPr>
              <a:t>If </a:t>
            </a:r>
            <a:r>
              <a:rPr lang="en-US" altLang="ko-KR" sz="2400" dirty="0">
                <a:effectLst/>
                <a:latin typeface="Calibri" panose="020F0502020204030204" pitchFamily="34" charset="0"/>
              </a:rPr>
              <a:t>you do not press the start button first, and then press the buzzer button, the group number of pressing the button by mistake will appear on the screen.</a:t>
            </a:r>
            <a:endParaRPr lang="en-US" altLang="ko-KR" sz="2400" b="0" dirty="0">
              <a:effectLst/>
              <a:latin typeface="Calibri" panose="020F0502020204030204" pitchFamily="34" charset="0"/>
            </a:endParaRPr>
          </a:p>
          <a:p>
            <a:pPr algn="l" latinLnBrk="0"/>
            <a:r>
              <a:rPr lang="zh-CN" sz="2400" dirty="0">
                <a:latin typeface="+mn-ea"/>
                <a:ea typeface="+mn-ea"/>
                <a:sym typeface="+mn-ea"/>
              </a:rPr>
              <a:t>如果不是先按开始按钮，后按抢答按钮，屏幕上会出现误按按钮的组号</a:t>
            </a:r>
            <a:endParaRPr lang="zh-CN" sz="2400" dirty="0">
              <a:sym typeface="+mn-ea"/>
            </a:endParaRPr>
          </a:p>
          <a:p>
            <a:pPr algn="l"/>
            <a:endParaRPr lang="en-US" altLang="zh-CN" sz="2400" dirty="0" smtClean="0">
              <a:sym typeface="+mn-ea"/>
            </a:endParaRPr>
          </a:p>
          <a:p>
            <a:pPr algn="l"/>
            <a:r>
              <a:rPr lang="zh-CN" sz="2400" dirty="0" smtClean="0">
                <a:sym typeface="+mn-ea"/>
              </a:rPr>
              <a:t>If </a:t>
            </a:r>
            <a:r>
              <a:rPr lang="zh-CN" sz="2400" dirty="0">
                <a:sym typeface="+mn-ea"/>
              </a:rPr>
              <a:t>one person successfully answers the question but answers the question incorrectly, the other two people cannot answer the question again and need to </a:t>
            </a:r>
            <a:endParaRPr lang="zh-CN" sz="2400" dirty="0">
              <a:sym typeface="+mn-ea"/>
            </a:endParaRPr>
          </a:p>
          <a:p>
            <a:pPr algn="l"/>
            <a:r>
              <a:rPr lang="zh-CN" sz="2400" dirty="0">
                <a:sym typeface="+mn-ea"/>
              </a:rPr>
              <a:t>reset.</a:t>
            </a:r>
            <a:endParaRPr lang="zh-CN" altLang="en-US" sz="2400" dirty="0">
              <a:solidFill>
                <a:schemeClr val="bg1"/>
              </a:solidFill>
            </a:endParaRPr>
          </a:p>
          <a:p>
            <a:pPr algn="l"/>
            <a:r>
              <a:rPr lang="zh-CN" sz="2400" dirty="0">
                <a:latin typeface="+mn-ea"/>
                <a:ea typeface="+mn-ea"/>
                <a:sym typeface="+mn-ea"/>
              </a:rPr>
              <a:t>如果一个人抢答成功，但回答问题错误，另外两个人无法再次抢答，需要按复位键</a:t>
            </a:r>
            <a:r>
              <a:rPr lang="zh-CN" sz="2400" dirty="0">
                <a:latin typeface="+mn-ea"/>
                <a:ea typeface="+mn-ea"/>
                <a:sym typeface="+mn-ea"/>
              </a:rPr>
              <a:t>。</a:t>
            </a:r>
            <a:endParaRPr lang="en-US" altLang="ko-KR" sz="2400" b="0" dirty="0">
              <a:effectLst/>
              <a:latin typeface="Calibri" panose="020F0502020204030204" pitchFamily="34" charset="0"/>
            </a:endParaRPr>
          </a:p>
          <a:p>
            <a:pPr algn="l" latinLnBrk="0"/>
            <a:endParaRPr lang="en-US" altLang="ko-KR" sz="2400" b="0" dirty="0">
              <a:effectLst/>
              <a:latin typeface="Calibri" panose="020F0502020204030204" pitchFamily="34" charset="0"/>
            </a:endParaRPr>
          </a:p>
          <a:p>
            <a:pPr algn="l" latinLnBrk="0"/>
            <a:endParaRPr lang="en-US" altLang="ko-KR" sz="2400" b="0" dirty="0">
              <a:effectLst/>
              <a:latin typeface="Calibri" panose="020F0502020204030204" pitchFamily="34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3179195" y="2457360"/>
            <a:ext cx="347211" cy="349172"/>
            <a:chOff x="3140075" y="831850"/>
            <a:chExt cx="842963" cy="847725"/>
          </a:xfrm>
          <a:solidFill>
            <a:schemeClr val="bg1"/>
          </a:solidFill>
        </p:grpSpPr>
        <p:sp>
          <p:nvSpPr>
            <p:cNvPr id="24" name="Freeform 5"/>
            <p:cNvSpPr/>
            <p:nvPr/>
          </p:nvSpPr>
          <p:spPr bwMode="auto">
            <a:xfrm>
              <a:off x="3362325" y="831850"/>
              <a:ext cx="519113" cy="263525"/>
            </a:xfrm>
            <a:custGeom>
              <a:avLst/>
              <a:gdLst>
                <a:gd name="T0" fmla="*/ 38 w 346"/>
                <a:gd name="T1" fmla="*/ 26 h 175"/>
                <a:gd name="T2" fmla="*/ 105 w 346"/>
                <a:gd name="T3" fmla="*/ 144 h 175"/>
                <a:gd name="T4" fmla="*/ 311 w 346"/>
                <a:gd name="T5" fmla="*/ 140 h 175"/>
                <a:gd name="T6" fmla="*/ 263 w 346"/>
                <a:gd name="T7" fmla="*/ 32 h 175"/>
                <a:gd name="T8" fmla="*/ 241 w 346"/>
                <a:gd name="T9" fmla="*/ 22 h 175"/>
                <a:gd name="T10" fmla="*/ 218 w 346"/>
                <a:gd name="T11" fmla="*/ 13 h 175"/>
                <a:gd name="T12" fmla="*/ 196 w 346"/>
                <a:gd name="T13" fmla="*/ 7 h 175"/>
                <a:gd name="T14" fmla="*/ 174 w 346"/>
                <a:gd name="T15" fmla="*/ 3 h 175"/>
                <a:gd name="T16" fmla="*/ 152 w 346"/>
                <a:gd name="T17" fmla="*/ 1 h 175"/>
                <a:gd name="T18" fmla="*/ 128 w 346"/>
                <a:gd name="T19" fmla="*/ 0 h 175"/>
                <a:gd name="T20" fmla="*/ 114 w 346"/>
                <a:gd name="T21" fmla="*/ 1 h 175"/>
                <a:gd name="T22" fmla="*/ 38 w 346"/>
                <a:gd name="T23" fmla="*/ 26 h 175"/>
                <a:gd name="T24" fmla="*/ 126 w 346"/>
                <a:gd name="T25" fmla="*/ 26 h 175"/>
                <a:gd name="T26" fmla="*/ 209 w 346"/>
                <a:gd name="T27" fmla="*/ 25 h 175"/>
                <a:gd name="T28" fmla="*/ 237 w 346"/>
                <a:gd name="T29" fmla="*/ 73 h 175"/>
                <a:gd name="T30" fmla="*/ 153 w 346"/>
                <a:gd name="T31" fmla="*/ 74 h 175"/>
                <a:gd name="T32" fmla="*/ 126 w 346"/>
                <a:gd name="T33" fmla="*/ 26 h 175"/>
                <a:gd name="T34" fmla="*/ 38 w 346"/>
                <a:gd name="T35" fmla="*/ 2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" h="175">
                  <a:moveTo>
                    <a:pt x="38" y="26"/>
                  </a:moveTo>
                  <a:cubicBezTo>
                    <a:pt x="0" y="60"/>
                    <a:pt x="30" y="112"/>
                    <a:pt x="105" y="144"/>
                  </a:cubicBezTo>
                  <a:cubicBezTo>
                    <a:pt x="181" y="175"/>
                    <a:pt x="273" y="174"/>
                    <a:pt x="311" y="140"/>
                  </a:cubicBezTo>
                  <a:cubicBezTo>
                    <a:pt x="346" y="110"/>
                    <a:pt x="324" y="64"/>
                    <a:pt x="263" y="32"/>
                  </a:cubicBezTo>
                  <a:cubicBezTo>
                    <a:pt x="256" y="29"/>
                    <a:pt x="247" y="25"/>
                    <a:pt x="241" y="22"/>
                  </a:cubicBezTo>
                  <a:cubicBezTo>
                    <a:pt x="226" y="16"/>
                    <a:pt x="226" y="16"/>
                    <a:pt x="218" y="13"/>
                  </a:cubicBezTo>
                  <a:cubicBezTo>
                    <a:pt x="204" y="9"/>
                    <a:pt x="203" y="9"/>
                    <a:pt x="196" y="7"/>
                  </a:cubicBezTo>
                  <a:cubicBezTo>
                    <a:pt x="182" y="4"/>
                    <a:pt x="181" y="4"/>
                    <a:pt x="174" y="3"/>
                  </a:cubicBezTo>
                  <a:cubicBezTo>
                    <a:pt x="160" y="1"/>
                    <a:pt x="160" y="1"/>
                    <a:pt x="152" y="1"/>
                  </a:cubicBezTo>
                  <a:cubicBezTo>
                    <a:pt x="137" y="0"/>
                    <a:pt x="137" y="0"/>
                    <a:pt x="128" y="0"/>
                  </a:cubicBezTo>
                  <a:cubicBezTo>
                    <a:pt x="124" y="0"/>
                    <a:pt x="119" y="1"/>
                    <a:pt x="114" y="1"/>
                  </a:cubicBezTo>
                  <a:cubicBezTo>
                    <a:pt x="82" y="3"/>
                    <a:pt x="55" y="11"/>
                    <a:pt x="38" y="26"/>
                  </a:cubicBezTo>
                  <a:cubicBezTo>
                    <a:pt x="65" y="21"/>
                    <a:pt x="95" y="21"/>
                    <a:pt x="126" y="26"/>
                  </a:cubicBezTo>
                  <a:cubicBezTo>
                    <a:pt x="141" y="13"/>
                    <a:pt x="179" y="12"/>
                    <a:pt x="209" y="25"/>
                  </a:cubicBezTo>
                  <a:cubicBezTo>
                    <a:pt x="240" y="38"/>
                    <a:pt x="253" y="59"/>
                    <a:pt x="237" y="73"/>
                  </a:cubicBezTo>
                  <a:cubicBezTo>
                    <a:pt x="222" y="86"/>
                    <a:pt x="184" y="87"/>
                    <a:pt x="153" y="74"/>
                  </a:cubicBezTo>
                  <a:cubicBezTo>
                    <a:pt x="123" y="61"/>
                    <a:pt x="110" y="40"/>
                    <a:pt x="126" y="26"/>
                  </a:cubicBezTo>
                  <a:cubicBezTo>
                    <a:pt x="95" y="21"/>
                    <a:pt x="65" y="21"/>
                    <a:pt x="38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ko-KR" altLang="en-US"/>
            </a:p>
          </p:txBody>
        </p:sp>
        <p:sp>
          <p:nvSpPr>
            <p:cNvPr id="25" name="Freeform 6"/>
            <p:cNvSpPr/>
            <p:nvPr/>
          </p:nvSpPr>
          <p:spPr bwMode="auto">
            <a:xfrm>
              <a:off x="3170238" y="873125"/>
              <a:ext cx="806450" cy="460375"/>
            </a:xfrm>
            <a:custGeom>
              <a:avLst/>
              <a:gdLst>
                <a:gd name="T0" fmla="*/ 530 w 538"/>
                <a:gd name="T1" fmla="*/ 173 h 307"/>
                <a:gd name="T2" fmla="*/ 529 w 538"/>
                <a:gd name="T3" fmla="*/ 172 h 307"/>
                <a:gd name="T4" fmla="*/ 504 w 538"/>
                <a:gd name="T5" fmla="*/ 113 h 307"/>
                <a:gd name="T6" fmla="*/ 474 w 538"/>
                <a:gd name="T7" fmla="*/ 72 h 307"/>
                <a:gd name="T8" fmla="*/ 470 w 538"/>
                <a:gd name="T9" fmla="*/ 67 h 307"/>
                <a:gd name="T10" fmla="*/ 471 w 538"/>
                <a:gd name="T11" fmla="*/ 160 h 307"/>
                <a:gd name="T12" fmla="*/ 208 w 538"/>
                <a:gd name="T13" fmla="*/ 164 h 307"/>
                <a:gd name="T14" fmla="*/ 121 w 538"/>
                <a:gd name="T15" fmla="*/ 14 h 307"/>
                <a:gd name="T16" fmla="*/ 141 w 538"/>
                <a:gd name="T17" fmla="*/ 0 h 307"/>
                <a:gd name="T18" fmla="*/ 124 w 538"/>
                <a:gd name="T19" fmla="*/ 9 h 307"/>
                <a:gd name="T20" fmla="*/ 87 w 538"/>
                <a:gd name="T21" fmla="*/ 35 h 307"/>
                <a:gd name="T22" fmla="*/ 76 w 538"/>
                <a:gd name="T23" fmla="*/ 43 h 307"/>
                <a:gd name="T24" fmla="*/ 48 w 538"/>
                <a:gd name="T25" fmla="*/ 72 h 307"/>
                <a:gd name="T26" fmla="*/ 168 w 538"/>
                <a:gd name="T27" fmla="*/ 255 h 307"/>
                <a:gd name="T28" fmla="*/ 506 w 538"/>
                <a:gd name="T29" fmla="*/ 249 h 307"/>
                <a:gd name="T30" fmla="*/ 530 w 538"/>
                <a:gd name="T31" fmla="*/ 17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8" h="307">
                  <a:moveTo>
                    <a:pt x="530" y="173"/>
                  </a:moveTo>
                  <a:cubicBezTo>
                    <a:pt x="529" y="172"/>
                    <a:pt x="529" y="172"/>
                    <a:pt x="529" y="172"/>
                  </a:cubicBezTo>
                  <a:cubicBezTo>
                    <a:pt x="523" y="154"/>
                    <a:pt x="517" y="136"/>
                    <a:pt x="504" y="113"/>
                  </a:cubicBezTo>
                  <a:cubicBezTo>
                    <a:pt x="491" y="93"/>
                    <a:pt x="489" y="90"/>
                    <a:pt x="474" y="72"/>
                  </a:cubicBezTo>
                  <a:cubicBezTo>
                    <a:pt x="470" y="67"/>
                    <a:pt x="470" y="67"/>
                    <a:pt x="470" y="67"/>
                  </a:cubicBezTo>
                  <a:cubicBezTo>
                    <a:pt x="498" y="99"/>
                    <a:pt x="500" y="134"/>
                    <a:pt x="471" y="160"/>
                  </a:cubicBezTo>
                  <a:cubicBezTo>
                    <a:pt x="422" y="202"/>
                    <a:pt x="304" y="204"/>
                    <a:pt x="208" y="164"/>
                  </a:cubicBezTo>
                  <a:cubicBezTo>
                    <a:pt x="111" y="124"/>
                    <a:pt x="72" y="57"/>
                    <a:pt x="121" y="14"/>
                  </a:cubicBezTo>
                  <a:cubicBezTo>
                    <a:pt x="127" y="9"/>
                    <a:pt x="134" y="4"/>
                    <a:pt x="141" y="0"/>
                  </a:cubicBezTo>
                  <a:cubicBezTo>
                    <a:pt x="135" y="3"/>
                    <a:pt x="129" y="6"/>
                    <a:pt x="124" y="9"/>
                  </a:cubicBezTo>
                  <a:cubicBezTo>
                    <a:pt x="104" y="21"/>
                    <a:pt x="100" y="24"/>
                    <a:pt x="87" y="35"/>
                  </a:cubicBezTo>
                  <a:cubicBezTo>
                    <a:pt x="83" y="37"/>
                    <a:pt x="80" y="40"/>
                    <a:pt x="76" y="43"/>
                  </a:cubicBezTo>
                  <a:cubicBezTo>
                    <a:pt x="67" y="51"/>
                    <a:pt x="56" y="63"/>
                    <a:pt x="48" y="72"/>
                  </a:cubicBezTo>
                  <a:cubicBezTo>
                    <a:pt x="0" y="127"/>
                    <a:pt x="51" y="206"/>
                    <a:pt x="168" y="255"/>
                  </a:cubicBezTo>
                  <a:cubicBezTo>
                    <a:pt x="292" y="307"/>
                    <a:pt x="443" y="304"/>
                    <a:pt x="506" y="249"/>
                  </a:cubicBezTo>
                  <a:cubicBezTo>
                    <a:pt x="531" y="228"/>
                    <a:pt x="538" y="201"/>
                    <a:pt x="530" y="1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ko-KR" altLang="en-US"/>
            </a:p>
          </p:txBody>
        </p:sp>
        <p:sp>
          <p:nvSpPr>
            <p:cNvPr id="26" name="Freeform 7"/>
            <p:cNvSpPr/>
            <p:nvPr/>
          </p:nvSpPr>
          <p:spPr bwMode="auto">
            <a:xfrm>
              <a:off x="3140075" y="1066800"/>
              <a:ext cx="842963" cy="487362"/>
            </a:xfrm>
            <a:custGeom>
              <a:avLst/>
              <a:gdLst>
                <a:gd name="T0" fmla="*/ 23 w 562"/>
                <a:gd name="T1" fmla="*/ 17 h 325"/>
                <a:gd name="T2" fmla="*/ 7 w 562"/>
                <a:gd name="T3" fmla="*/ 67 h 325"/>
                <a:gd name="T4" fmla="*/ 1 w 562"/>
                <a:gd name="T5" fmla="*/ 118 h 325"/>
                <a:gd name="T6" fmla="*/ 151 w 562"/>
                <a:gd name="T7" fmla="*/ 269 h 325"/>
                <a:gd name="T8" fmla="*/ 516 w 562"/>
                <a:gd name="T9" fmla="*/ 263 h 325"/>
                <a:gd name="T10" fmla="*/ 540 w 562"/>
                <a:gd name="T11" fmla="*/ 231 h 325"/>
                <a:gd name="T12" fmla="*/ 555 w 562"/>
                <a:gd name="T13" fmla="*/ 182 h 325"/>
                <a:gd name="T14" fmla="*/ 561 w 562"/>
                <a:gd name="T15" fmla="*/ 118 h 325"/>
                <a:gd name="T16" fmla="*/ 561 w 562"/>
                <a:gd name="T17" fmla="*/ 112 h 325"/>
                <a:gd name="T18" fmla="*/ 532 w 562"/>
                <a:gd name="T19" fmla="*/ 173 h 325"/>
                <a:gd name="T20" fmla="*/ 171 w 562"/>
                <a:gd name="T21" fmla="*/ 180 h 325"/>
                <a:gd name="T22" fmla="*/ 30 w 562"/>
                <a:gd name="T23" fmla="*/ 0 h 325"/>
                <a:gd name="T24" fmla="*/ 23 w 562"/>
                <a:gd name="T25" fmla="*/ 1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2" h="325">
                  <a:moveTo>
                    <a:pt x="23" y="17"/>
                  </a:moveTo>
                  <a:cubicBezTo>
                    <a:pt x="13" y="43"/>
                    <a:pt x="12" y="46"/>
                    <a:pt x="7" y="67"/>
                  </a:cubicBezTo>
                  <a:cubicBezTo>
                    <a:pt x="2" y="96"/>
                    <a:pt x="2" y="98"/>
                    <a:pt x="1" y="118"/>
                  </a:cubicBezTo>
                  <a:cubicBezTo>
                    <a:pt x="0" y="170"/>
                    <a:pt x="55" y="229"/>
                    <a:pt x="151" y="269"/>
                  </a:cubicBezTo>
                  <a:cubicBezTo>
                    <a:pt x="285" y="325"/>
                    <a:pt x="449" y="322"/>
                    <a:pt x="516" y="263"/>
                  </a:cubicBezTo>
                  <a:cubicBezTo>
                    <a:pt x="528" y="253"/>
                    <a:pt x="536" y="242"/>
                    <a:pt x="540" y="231"/>
                  </a:cubicBezTo>
                  <a:cubicBezTo>
                    <a:pt x="550" y="204"/>
                    <a:pt x="551" y="201"/>
                    <a:pt x="555" y="182"/>
                  </a:cubicBezTo>
                  <a:cubicBezTo>
                    <a:pt x="560" y="155"/>
                    <a:pt x="561" y="149"/>
                    <a:pt x="561" y="118"/>
                  </a:cubicBezTo>
                  <a:cubicBezTo>
                    <a:pt x="561" y="112"/>
                    <a:pt x="561" y="112"/>
                    <a:pt x="561" y="112"/>
                  </a:cubicBezTo>
                  <a:cubicBezTo>
                    <a:pt x="562" y="134"/>
                    <a:pt x="553" y="155"/>
                    <a:pt x="532" y="173"/>
                  </a:cubicBezTo>
                  <a:cubicBezTo>
                    <a:pt x="465" y="232"/>
                    <a:pt x="303" y="235"/>
                    <a:pt x="171" y="180"/>
                  </a:cubicBezTo>
                  <a:cubicBezTo>
                    <a:pt x="57" y="132"/>
                    <a:pt x="2" y="58"/>
                    <a:pt x="30" y="0"/>
                  </a:cubicBezTo>
                  <a:cubicBezTo>
                    <a:pt x="23" y="17"/>
                    <a:pt x="23" y="17"/>
                    <a:pt x="2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ko-KR" altLang="en-US"/>
            </a:p>
          </p:txBody>
        </p:sp>
        <p:sp>
          <p:nvSpPr>
            <p:cNvPr id="27" name="Freeform 8"/>
            <p:cNvSpPr/>
            <p:nvPr/>
          </p:nvSpPr>
          <p:spPr bwMode="auto">
            <a:xfrm>
              <a:off x="3152775" y="1346200"/>
              <a:ext cx="747713" cy="325437"/>
            </a:xfrm>
            <a:custGeom>
              <a:avLst/>
              <a:gdLst>
                <a:gd name="T0" fmla="*/ 5 w 499"/>
                <a:gd name="T1" fmla="*/ 20 h 217"/>
                <a:gd name="T2" fmla="*/ 31 w 499"/>
                <a:gd name="T3" fmla="*/ 78 h 217"/>
                <a:gd name="T4" fmla="*/ 54 w 499"/>
                <a:gd name="T5" fmla="*/ 112 h 217"/>
                <a:gd name="T6" fmla="*/ 147 w 499"/>
                <a:gd name="T7" fmla="*/ 177 h 217"/>
                <a:gd name="T8" fmla="*/ 405 w 499"/>
                <a:gd name="T9" fmla="*/ 186 h 217"/>
                <a:gd name="T10" fmla="*/ 410 w 499"/>
                <a:gd name="T11" fmla="*/ 183 h 217"/>
                <a:gd name="T12" fmla="*/ 458 w 499"/>
                <a:gd name="T13" fmla="*/ 149 h 217"/>
                <a:gd name="T14" fmla="*/ 494 w 499"/>
                <a:gd name="T15" fmla="*/ 110 h 217"/>
                <a:gd name="T16" fmla="*/ 499 w 499"/>
                <a:gd name="T17" fmla="*/ 104 h 217"/>
                <a:gd name="T18" fmla="*/ 485 w 499"/>
                <a:gd name="T19" fmla="*/ 119 h 217"/>
                <a:gd name="T20" fmla="*/ 139 w 499"/>
                <a:gd name="T21" fmla="*/ 125 h 217"/>
                <a:gd name="T22" fmla="*/ 0 w 499"/>
                <a:gd name="T23" fmla="*/ 0 h 217"/>
                <a:gd name="T24" fmla="*/ 5 w 499"/>
                <a:gd name="T25" fmla="*/ 2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9" h="217">
                  <a:moveTo>
                    <a:pt x="5" y="20"/>
                  </a:moveTo>
                  <a:cubicBezTo>
                    <a:pt x="11" y="37"/>
                    <a:pt x="18" y="55"/>
                    <a:pt x="31" y="78"/>
                  </a:cubicBezTo>
                  <a:cubicBezTo>
                    <a:pt x="44" y="99"/>
                    <a:pt x="44" y="100"/>
                    <a:pt x="54" y="112"/>
                  </a:cubicBezTo>
                  <a:cubicBezTo>
                    <a:pt x="73" y="136"/>
                    <a:pt x="105" y="159"/>
                    <a:pt x="147" y="177"/>
                  </a:cubicBezTo>
                  <a:cubicBezTo>
                    <a:pt x="238" y="214"/>
                    <a:pt x="345" y="217"/>
                    <a:pt x="405" y="186"/>
                  </a:cubicBezTo>
                  <a:cubicBezTo>
                    <a:pt x="410" y="183"/>
                    <a:pt x="410" y="183"/>
                    <a:pt x="410" y="183"/>
                  </a:cubicBezTo>
                  <a:cubicBezTo>
                    <a:pt x="431" y="170"/>
                    <a:pt x="436" y="166"/>
                    <a:pt x="458" y="149"/>
                  </a:cubicBezTo>
                  <a:cubicBezTo>
                    <a:pt x="477" y="131"/>
                    <a:pt x="480" y="128"/>
                    <a:pt x="494" y="110"/>
                  </a:cubicBezTo>
                  <a:cubicBezTo>
                    <a:pt x="499" y="104"/>
                    <a:pt x="499" y="104"/>
                    <a:pt x="499" y="104"/>
                  </a:cubicBezTo>
                  <a:cubicBezTo>
                    <a:pt x="495" y="109"/>
                    <a:pt x="491" y="114"/>
                    <a:pt x="485" y="119"/>
                  </a:cubicBezTo>
                  <a:cubicBezTo>
                    <a:pt x="421" y="175"/>
                    <a:pt x="266" y="178"/>
                    <a:pt x="139" y="125"/>
                  </a:cubicBezTo>
                  <a:cubicBezTo>
                    <a:pt x="60" y="92"/>
                    <a:pt x="10" y="44"/>
                    <a:pt x="0" y="0"/>
                  </a:cubicBezTo>
                  <a:cubicBezTo>
                    <a:pt x="5" y="20"/>
                    <a:pt x="5" y="20"/>
                    <a:pt x="5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ko-KR" altLang="en-US"/>
            </a:p>
          </p:txBody>
        </p:sp>
        <p:sp>
          <p:nvSpPr>
            <p:cNvPr id="28" name="Freeform 9"/>
            <p:cNvSpPr/>
            <p:nvPr/>
          </p:nvSpPr>
          <p:spPr bwMode="auto">
            <a:xfrm>
              <a:off x="3325813" y="1601788"/>
              <a:ext cx="312738" cy="77787"/>
            </a:xfrm>
            <a:custGeom>
              <a:avLst/>
              <a:gdLst>
                <a:gd name="T0" fmla="*/ 0 w 208"/>
                <a:gd name="T1" fmla="*/ 0 h 52"/>
                <a:gd name="T2" fmla="*/ 25 w 208"/>
                <a:gd name="T3" fmla="*/ 15 h 52"/>
                <a:gd name="T4" fmla="*/ 50 w 208"/>
                <a:gd name="T5" fmla="*/ 27 h 52"/>
                <a:gd name="T6" fmla="*/ 72 w 208"/>
                <a:gd name="T7" fmla="*/ 35 h 52"/>
                <a:gd name="T8" fmla="*/ 94 w 208"/>
                <a:gd name="T9" fmla="*/ 41 h 52"/>
                <a:gd name="T10" fmla="*/ 116 w 208"/>
                <a:gd name="T11" fmla="*/ 45 h 52"/>
                <a:gd name="T12" fmla="*/ 138 w 208"/>
                <a:gd name="T13" fmla="*/ 48 h 52"/>
                <a:gd name="T14" fmla="*/ 162 w 208"/>
                <a:gd name="T15" fmla="*/ 48 h 52"/>
                <a:gd name="T16" fmla="*/ 188 w 208"/>
                <a:gd name="T17" fmla="*/ 47 h 52"/>
                <a:gd name="T18" fmla="*/ 208 w 208"/>
                <a:gd name="T19" fmla="*/ 44 h 52"/>
                <a:gd name="T20" fmla="*/ 43 w 208"/>
                <a:gd name="T21" fmla="*/ 23 h 52"/>
                <a:gd name="T22" fmla="*/ 0 w 208"/>
                <a:gd name="T23" fmla="*/ 0 h 52"/>
                <a:gd name="T24" fmla="*/ 0 w 208"/>
                <a:gd name="T25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8" h="52">
                  <a:moveTo>
                    <a:pt x="0" y="0"/>
                  </a:moveTo>
                  <a:cubicBezTo>
                    <a:pt x="16" y="10"/>
                    <a:pt x="16" y="10"/>
                    <a:pt x="25" y="15"/>
                  </a:cubicBezTo>
                  <a:cubicBezTo>
                    <a:pt x="41" y="23"/>
                    <a:pt x="41" y="23"/>
                    <a:pt x="50" y="27"/>
                  </a:cubicBezTo>
                  <a:cubicBezTo>
                    <a:pt x="65" y="33"/>
                    <a:pt x="65" y="33"/>
                    <a:pt x="72" y="35"/>
                  </a:cubicBezTo>
                  <a:cubicBezTo>
                    <a:pt x="87" y="39"/>
                    <a:pt x="87" y="39"/>
                    <a:pt x="94" y="41"/>
                  </a:cubicBezTo>
                  <a:cubicBezTo>
                    <a:pt x="108" y="44"/>
                    <a:pt x="109" y="44"/>
                    <a:pt x="116" y="45"/>
                  </a:cubicBezTo>
                  <a:cubicBezTo>
                    <a:pt x="130" y="47"/>
                    <a:pt x="130" y="47"/>
                    <a:pt x="138" y="48"/>
                  </a:cubicBezTo>
                  <a:cubicBezTo>
                    <a:pt x="153" y="48"/>
                    <a:pt x="154" y="48"/>
                    <a:pt x="162" y="48"/>
                  </a:cubicBezTo>
                  <a:cubicBezTo>
                    <a:pt x="178" y="48"/>
                    <a:pt x="179" y="48"/>
                    <a:pt x="188" y="47"/>
                  </a:cubicBezTo>
                  <a:cubicBezTo>
                    <a:pt x="194" y="46"/>
                    <a:pt x="202" y="45"/>
                    <a:pt x="208" y="44"/>
                  </a:cubicBezTo>
                  <a:cubicBezTo>
                    <a:pt x="160" y="52"/>
                    <a:pt x="97" y="46"/>
                    <a:pt x="43" y="23"/>
                  </a:cubicBezTo>
                  <a:cubicBezTo>
                    <a:pt x="27" y="16"/>
                    <a:pt x="12" y="8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15640" y="3002280"/>
            <a:ext cx="5760720" cy="1078230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586153" y="3062497"/>
            <a:ext cx="5019696" cy="648512"/>
          </a:xfrm>
          <a:prstGeom prst="rect">
            <a:avLst/>
          </a:prstGeom>
          <a:noFill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dist" latinLnBrk="0"/>
            <a:r>
              <a:rPr lang="en-US" altLang="ko-KR" sz="3600" smtClean="0">
                <a:effectLst/>
                <a:latin typeface="Calibri" panose="020F0502020204030204" pitchFamily="34" charset="0"/>
              </a:rPr>
              <a:t>THANK YOU</a:t>
            </a:r>
            <a:endParaRPr lang="en-US" altLang="ko-KR" sz="3600">
              <a:effectLst/>
              <a:latin typeface="Calibri" panose="020F0502020204030204" pitchFamily="34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3586152" y="3670409"/>
            <a:ext cx="5019697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251460" y="-46355"/>
            <a:ext cx="2307590" cy="69284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http://www.netshop168.com/goods-4113.html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http://www.netshop168.com/goods-4112.html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http://www.netshop168.com/goods-4111.html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http://www.netshop168.com/goods-4110.html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http://www.netshop168.com/goods-4109.html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http://www.netshop168.com/goods-4108.html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http://www.netshop168.com/goods-4107.html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http://www.netshop168.com/goods-4106.html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http://www.netshop168.com/goods-4105.html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http://www.netshop168.com/goods-4104.html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http://www.netshop168.com/goods-4103.html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http://www.netshop168.com/goods-4102.html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http://www.netshop168.com/goods-4101.html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http://www.netshop168.com/goods-4100.html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http://www.netshop168.com/goods-4099.html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http://www.netshop168.com/goods-4098.html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http://www.netshop168.com/goods-4097.html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http://www.netshop168.com/goods-4096.html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http://www.netshop168.com/goods-4095.html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http://www.netshop168.com/goods-4094.html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http://www.netshop168.com/goods-4093.html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http://www.netshop168.com/goods-4092.html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http://www.netshop168.com/goods-4091.html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http://www.netshop168.com/goods-4090.html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http://www.netshop168.com/goods-4089.html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http://www.netshop168.com/goods-4088.html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http://www.netshop168.com/goods-4087.html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http://www.netshop168.com/goods-4086.html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http://www.netshop168.com/goods-4085.html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http://www.netshop168.com/goods-4084.html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http://www.netshop168.com/goods-4083.html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http://www.netshop168.com/goods-4082.html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http://www.netshop168.com/goods-4081.html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http://www.netshop168.com/goods-4080.html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http://www.netshop168.com/goods-4079.html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http://www.netshop168.com/goods-4078.html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http://www.netshop168.com/goods-4077.html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http://www.netshop168.com/goods-4076.html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http://www.netshop168.com/goods-4075.html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http://www.netshop168.com/goods-4074.html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http://www.netshop168.com/goods-4073.html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http://www.netshop168.com/goods-4072.html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http://www.netshop168.com/goods-4071.html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http://www.netshop168.com/goods-4070.html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http://www.netshop168.com/goods-4069.html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http://www.netshop168.com/goods-4068.html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http://www.netshop168.com/goods-4067.html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http://www.netshop168.com/goods-4066.html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http://www.netshop168.com/goods-4065.html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http://www.netshop168.com/goods-4064.html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http://www.netshop168.com/goods-4063.html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http://www.netshop168.com/goods-4062.html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http://www.netshop168.com/goods-4061.html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http://www.netshop168.com/goods-4060.html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http://www.netshop168.com/goods-4059.html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l</a:t>
            </a:r>
            <a:endParaRPr lang="zh-CN" altLang="en-US" sz="800">
              <a:solidFill>
                <a:srgbClr val="0B1123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076690" y="210185"/>
            <a:ext cx="2307590" cy="4124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http://www.netshop168.com/goods-4055.html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http://www.netshop168.com/goods-4054.html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http://www.netshop168.com/goods-4053.html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http://www.netshop168.com/goods-4052.html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http://www.netshop168.com/goods-4051.html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http://www.netshop168.com/goods-4050.html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http://www.netshop168.com/goods-4049.html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http://www.netshop168.com/goods-4048.html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http://www.netshop168.com/goods-4047.html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http://www.netshop168.com/goods-4046.html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http://www.netshop168.com/goods-4045.html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http://www.netshop168.com/goods-4044.html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http://www.netshop168.com/goods-4043.html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http://www.netshop168.com/goods-4042.html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http://www.netshop168.com/goods-4041.html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http://www.netshop168.com/goods-4040.html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http://www.netshop168.com/goods-4039.html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http://www.netshop168.com/goods-4038.html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http://www.netshop168.com/goods-4037.html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http://www.netshop168.com/goods-4036.html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http://www.netshop168.com/goods-4035.html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http://www.netshop168.com/goods-4034.html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http://www.netshop168.com/goods-4033.html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http://www.netshop168.com/goods-4032.html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http://www.netshop168.com/goods-4031.html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http://www.netshop168.com/goods-4030.html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http://www.netshop168.com/goods-4029.html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http://www.netshop168.com/goods-4028.html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http://www.netshop168.com/goods-4027.html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http://www.netshop168.com/goods-4026.html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http://www.netshop168.com/goods-4025.html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http://www.netshop168.com/goods-4024.html</a:t>
            </a:r>
            <a:endParaRPr lang="zh-CN" altLang="en-US" sz="800">
              <a:solidFill>
                <a:srgbClr val="0B1123"/>
              </a:solidFill>
            </a:endParaRPr>
          </a:p>
          <a:p>
            <a:pPr algn="l"/>
            <a:r>
              <a:rPr lang="zh-CN" altLang="en-US" sz="800">
                <a:solidFill>
                  <a:srgbClr val="0B1123"/>
                </a:solidFill>
              </a:rPr>
              <a:t>http://www.netshop168.com/goods-4023.html</a:t>
            </a:r>
            <a:endParaRPr lang="zh-CN" altLang="en-US" sz="800">
              <a:solidFill>
                <a:srgbClr val="0B112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6249</Words>
  <Application>WPS 演示</Application>
  <PresentationFormat>自定义</PresentationFormat>
  <Paragraphs>181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宋体</vt:lpstr>
      <vt:lpstr>Wingdings</vt:lpstr>
      <vt:lpstr>Tahoma</vt:lpstr>
      <vt:lpstr>Calibri</vt:lpstr>
      <vt:lpstr>Malgun Gothic</vt:lpstr>
      <vt:lpstr>微软雅黑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pello</dc:creator>
  <cp:keywords>ppt模板</cp:keywords>
  <cp:lastModifiedBy>Asus</cp:lastModifiedBy>
  <cp:revision>96</cp:revision>
  <dcterms:created xsi:type="dcterms:W3CDTF">2015-12-02T02:04:00Z</dcterms:created>
  <dcterms:modified xsi:type="dcterms:W3CDTF">2019-10-18T02:28:13Z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

<file path=docProps/thumbnail.jpeg>
</file>